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979D0-1973-4722-B0D8-4AA4F2D73E13}" v="13" dt="2022-09-02T17:22:48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baswirul Islam" userId="fb2f21eb457dded5" providerId="LiveId" clId="{CA5979D0-1973-4722-B0D8-4AA4F2D73E13}"/>
    <pc:docChg chg="undo custSel addSld modSld">
      <pc:chgData name="Mobaswirul Islam" userId="fb2f21eb457dded5" providerId="LiveId" clId="{CA5979D0-1973-4722-B0D8-4AA4F2D73E13}" dt="2022-09-02T17:22:48.612" v="12"/>
      <pc:docMkLst>
        <pc:docMk/>
      </pc:docMkLst>
      <pc:sldChg chg="modSp mod">
        <pc:chgData name="Mobaswirul Islam" userId="fb2f21eb457dded5" providerId="LiveId" clId="{CA5979D0-1973-4722-B0D8-4AA4F2D73E13}" dt="2022-09-02T16:32:45.657" v="10"/>
        <pc:sldMkLst>
          <pc:docMk/>
          <pc:sldMk cId="3220235682" sldId="279"/>
        </pc:sldMkLst>
        <pc:spChg chg="mod">
          <ac:chgData name="Mobaswirul Islam" userId="fb2f21eb457dded5" providerId="LiveId" clId="{CA5979D0-1973-4722-B0D8-4AA4F2D73E13}" dt="2022-09-02T16:32:45.657" v="10"/>
          <ac:spMkLst>
            <pc:docMk/>
            <pc:sldMk cId="3220235682" sldId="279"/>
            <ac:spMk id="24" creationId="{F260476B-CCA6-412B-A9C5-399C34AE6F05}"/>
          </ac:spMkLst>
        </pc:spChg>
      </pc:sldChg>
      <pc:sldChg chg="modSp mod">
        <pc:chgData name="Mobaswirul Islam" userId="fb2f21eb457dded5" providerId="LiveId" clId="{CA5979D0-1973-4722-B0D8-4AA4F2D73E13}" dt="2022-09-02T16:22:33.500" v="5" actId="20577"/>
        <pc:sldMkLst>
          <pc:docMk/>
          <pc:sldMk cId="776333326" sldId="281"/>
        </pc:sldMkLst>
        <pc:spChg chg="mod">
          <ac:chgData name="Mobaswirul Islam" userId="fb2f21eb457dded5" providerId="LiveId" clId="{CA5979D0-1973-4722-B0D8-4AA4F2D73E13}" dt="2022-09-02T16:22:33.500" v="5" actId="20577"/>
          <ac:spMkLst>
            <pc:docMk/>
            <pc:sldMk cId="776333326" sldId="281"/>
            <ac:spMk id="3" creationId="{9D42F196-BD71-4BE0-884A-FFEB51D97BDA}"/>
          </ac:spMkLst>
        </pc:spChg>
      </pc:sldChg>
      <pc:sldChg chg="modSp">
        <pc:chgData name="Mobaswirul Islam" userId="fb2f21eb457dded5" providerId="LiveId" clId="{CA5979D0-1973-4722-B0D8-4AA4F2D73E13}" dt="2022-09-02T16:25:23.767" v="6"/>
        <pc:sldMkLst>
          <pc:docMk/>
          <pc:sldMk cId="1361308738" sldId="282"/>
        </pc:sldMkLst>
        <pc:spChg chg="mod">
          <ac:chgData name="Mobaswirul Islam" userId="fb2f21eb457dded5" providerId="LiveId" clId="{CA5979D0-1973-4722-B0D8-4AA4F2D73E13}" dt="2022-09-02T16:25:23.767" v="6"/>
          <ac:spMkLst>
            <pc:docMk/>
            <pc:sldMk cId="1361308738" sldId="282"/>
            <ac:spMk id="3" creationId="{9D42F196-BD71-4BE0-884A-FFEB51D97BDA}"/>
          </ac:spMkLst>
        </pc:spChg>
      </pc:sldChg>
      <pc:sldChg chg="modSp">
        <pc:chgData name="Mobaswirul Islam" userId="fb2f21eb457dded5" providerId="LiveId" clId="{CA5979D0-1973-4722-B0D8-4AA4F2D73E13}" dt="2022-09-02T16:28:20.488" v="7"/>
        <pc:sldMkLst>
          <pc:docMk/>
          <pc:sldMk cId="4257021512" sldId="283"/>
        </pc:sldMkLst>
        <pc:spChg chg="mod">
          <ac:chgData name="Mobaswirul Islam" userId="fb2f21eb457dded5" providerId="LiveId" clId="{CA5979D0-1973-4722-B0D8-4AA4F2D73E13}" dt="2022-09-02T16:28:20.488" v="7"/>
          <ac:spMkLst>
            <pc:docMk/>
            <pc:sldMk cId="4257021512" sldId="283"/>
            <ac:spMk id="3" creationId="{9D42F196-BD71-4BE0-884A-FFEB51D97BDA}"/>
          </ac:spMkLst>
        </pc:spChg>
      </pc:sldChg>
      <pc:sldChg chg="modSp">
        <pc:chgData name="Mobaswirul Islam" userId="fb2f21eb457dded5" providerId="LiveId" clId="{CA5979D0-1973-4722-B0D8-4AA4F2D73E13}" dt="2022-09-02T16:28:20.488" v="7"/>
        <pc:sldMkLst>
          <pc:docMk/>
          <pc:sldMk cId="1694278970" sldId="284"/>
        </pc:sldMkLst>
        <pc:spChg chg="mod">
          <ac:chgData name="Mobaswirul Islam" userId="fb2f21eb457dded5" providerId="LiveId" clId="{CA5979D0-1973-4722-B0D8-4AA4F2D73E13}" dt="2022-09-02T16:28:20.488" v="7"/>
          <ac:spMkLst>
            <pc:docMk/>
            <pc:sldMk cId="1694278970" sldId="284"/>
            <ac:spMk id="3" creationId="{9D42F196-BD71-4BE0-884A-FFEB51D97BDA}"/>
          </ac:spMkLst>
        </pc:spChg>
      </pc:sldChg>
      <pc:sldChg chg="modSp">
        <pc:chgData name="Mobaswirul Islam" userId="fb2f21eb457dded5" providerId="LiveId" clId="{CA5979D0-1973-4722-B0D8-4AA4F2D73E13}" dt="2022-09-02T16:28:20.488" v="7"/>
        <pc:sldMkLst>
          <pc:docMk/>
          <pc:sldMk cId="2252398208" sldId="285"/>
        </pc:sldMkLst>
        <pc:spChg chg="mod">
          <ac:chgData name="Mobaswirul Islam" userId="fb2f21eb457dded5" providerId="LiveId" clId="{CA5979D0-1973-4722-B0D8-4AA4F2D73E13}" dt="2022-09-02T16:28:20.488" v="7"/>
          <ac:spMkLst>
            <pc:docMk/>
            <pc:sldMk cId="2252398208" sldId="285"/>
            <ac:spMk id="3" creationId="{9D42F196-BD71-4BE0-884A-FFEB51D97BDA}"/>
          </ac:spMkLst>
        </pc:spChg>
      </pc:sldChg>
      <pc:sldChg chg="addSp modSp new modAnim">
        <pc:chgData name="Mobaswirul Islam" userId="fb2f21eb457dded5" providerId="LiveId" clId="{CA5979D0-1973-4722-B0D8-4AA4F2D73E13}" dt="2022-09-02T17:22:48.612" v="12"/>
        <pc:sldMkLst>
          <pc:docMk/>
          <pc:sldMk cId="1179031243" sldId="287"/>
        </pc:sldMkLst>
        <pc:picChg chg="add mod">
          <ac:chgData name="Mobaswirul Islam" userId="fb2f21eb457dded5" providerId="LiveId" clId="{CA5979D0-1973-4722-B0D8-4AA4F2D73E13}" dt="2022-09-02T17:22:48.612" v="12"/>
          <ac:picMkLst>
            <pc:docMk/>
            <pc:sldMk cId="1179031243" sldId="287"/>
            <ac:picMk id="2" creationId="{6525EFD6-5D58-4A0A-B4CD-E499F78EA2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YAPG	- Yet Another Pong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/>
              <a:t>CSE – 316 Term Project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o">
            <a:hlinkClick r:id="" action="ppaction://media"/>
            <a:extLst>
              <a:ext uri="{FF2B5EF4-FFF2-40B4-BE49-F238E27FC236}">
                <a16:creationId xmlns:a16="http://schemas.microsoft.com/office/drawing/2014/main" id="{6525EFD6-5D58-4A0A-B4CD-E499F78EA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3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9635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YAPG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025" y="1163149"/>
            <a:ext cx="5807156" cy="5493290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/>
              <a:t>Submitted By:</a:t>
            </a:r>
          </a:p>
          <a:p>
            <a:pPr marL="36900" lvl="0" indent="0">
              <a:buNone/>
            </a:pPr>
            <a:r>
              <a:rPr lang="en-US" sz="2400" err="1"/>
              <a:t>Shehabul</a:t>
            </a:r>
            <a:r>
              <a:rPr lang="en-US" sz="2400"/>
              <a:t> Islam </a:t>
            </a:r>
            <a:r>
              <a:rPr lang="en-US" sz="2400" err="1"/>
              <a:t>Sawraz</a:t>
            </a:r>
            <a:r>
              <a:rPr lang="en-US" sz="2400"/>
              <a:t> (1805088)</a:t>
            </a:r>
          </a:p>
          <a:p>
            <a:pPr marL="36900" lvl="0" indent="0">
              <a:buNone/>
            </a:pPr>
            <a:r>
              <a:rPr lang="en-US" sz="2400"/>
              <a:t>Mohammad Abrar </a:t>
            </a:r>
            <a:r>
              <a:rPr lang="en-US" sz="2400" err="1"/>
              <a:t>Nafee</a:t>
            </a:r>
            <a:r>
              <a:rPr lang="en-US" sz="2400"/>
              <a:t> Akhand (1805089)</a:t>
            </a:r>
          </a:p>
          <a:p>
            <a:pPr marL="36900" lvl="0" indent="0">
              <a:buNone/>
            </a:pPr>
            <a:r>
              <a:rPr lang="en-US" sz="2400"/>
              <a:t>Mobaswirul Islam (1805090)</a:t>
            </a:r>
            <a:endParaRPr lang="en-US" sz="1800"/>
          </a:p>
          <a:p>
            <a:pPr marL="36900" lvl="0" indent="0">
              <a:buNone/>
            </a:pPr>
            <a:endParaRPr lang="en-US" sz="1400"/>
          </a:p>
          <a:p>
            <a:pPr marL="36900" lvl="0" indent="0">
              <a:buNone/>
            </a:pPr>
            <a:r>
              <a:rPr lang="en-US" sz="2400"/>
              <a:t>Supervised by: </a:t>
            </a:r>
          </a:p>
          <a:p>
            <a:pPr marL="36900" lvl="0" indent="0">
              <a:buNone/>
            </a:pPr>
            <a:r>
              <a:rPr lang="en-US" sz="2400"/>
              <a:t>Dr. Md. </a:t>
            </a:r>
            <a:r>
              <a:rPr lang="en-US" sz="2400" err="1"/>
              <a:t>Monirul</a:t>
            </a:r>
            <a:r>
              <a:rPr lang="en-US" sz="2400"/>
              <a:t> Islam</a:t>
            </a:r>
          </a:p>
          <a:p>
            <a:pPr marL="36900" lvl="0" indent="0">
              <a:buNone/>
            </a:pPr>
            <a:r>
              <a:rPr lang="es-ES" sz="2400"/>
              <a:t>Dr. A. B. M. Alim Al Islam</a:t>
            </a:r>
            <a:endParaRPr lang="en-US" sz="2400"/>
          </a:p>
          <a:p>
            <a:pPr marL="36900" lvl="0" indent="0">
              <a:buNone/>
            </a:pPr>
            <a:r>
              <a:rPr lang="en-US" sz="2400"/>
              <a:t>Md. Masum Mushfiq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BA39-CB50-48FC-9B24-80D8CDC7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A5CE3-696C-4E0B-B53E-959D7C833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0" i="0">
                <a:effectLst/>
                <a:latin typeface="Arial" panose="020B0604020202020204" pitchFamily="34" charset="0"/>
              </a:rPr>
              <a:t>Pong is a simple ”tennis-like” game that features two paddles and a ball. When one of the players misses hitting the ball with his paddle, the other gets a point. </a:t>
            </a:r>
          </a:p>
          <a:p>
            <a:pPr marL="36900" indent="0">
              <a:buNone/>
            </a:pPr>
            <a:r>
              <a:rPr lang="en-US" b="0" i="0">
                <a:effectLst/>
                <a:latin typeface="Arial" panose="020B0604020202020204" pitchFamily="34" charset="0"/>
              </a:rPr>
              <a:t>For our first hardware project, we wanted to honor this very first computer </a:t>
            </a:r>
            <a:r>
              <a:rPr lang="en-US">
                <a:effectLst/>
                <a:latin typeface="Arial" panose="020B0604020202020204" pitchFamily="34" charset="0"/>
              </a:rPr>
              <a:t>game </a:t>
            </a:r>
            <a:r>
              <a:rPr lang="en-US" b="0" i="0">
                <a:effectLst/>
                <a:latin typeface="Arial" panose="020B0604020202020204" pitchFamily="34" charset="0"/>
              </a:rPr>
              <a:t>by recreating it with Microcontroller(ATMega32)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8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9C98-5DA0-4C6A-8A5C-6FC41CF8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196-BD71-4BE0-884A-FFEB51D9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/>
              <a:t>Instruments:</a:t>
            </a:r>
          </a:p>
          <a:p>
            <a:r>
              <a:rPr lang="en-US"/>
              <a:t>ATMega32</a:t>
            </a:r>
          </a:p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7AB756-69A9-4617-A0E4-BA42B89A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80" b="93855" l="1000" r="99250">
                        <a14:foregroundMark x1="7875" y1="49721" x2="4750" y2="61732"/>
                        <a14:foregroundMark x1="95000" y1="14804" x2="90000" y2="11453"/>
                        <a14:foregroundMark x1="99250" y1="34916" x2="99125" y2="39385"/>
                        <a14:foregroundMark x1="97375" y1="44693" x2="97750" y2="54190"/>
                        <a14:foregroundMark x1="92875" y1="47207" x2="92875" y2="56425"/>
                        <a14:foregroundMark x1="87875" y1="50838" x2="87875" y2="58659"/>
                        <a14:foregroundMark x1="9125" y1="87430" x2="9125" y2="87430"/>
                        <a14:foregroundMark x1="8250" y1="87430" x2="8250" y2="93855"/>
                        <a14:foregroundMark x1="12875" y1="86872" x2="13375" y2="91341"/>
                        <a14:foregroundMark x1="18375" y1="83520" x2="18500" y2="88827"/>
                        <a14:foregroundMark x1="23125" y1="81285" x2="22750" y2="86872"/>
                        <a14:foregroundMark x1="27375" y1="79609" x2="27625" y2="85196"/>
                        <a14:foregroundMark x1="32750" y1="76816" x2="32250" y2="81564"/>
                        <a14:foregroundMark x1="36750" y1="75140" x2="37000" y2="80447"/>
                        <a14:foregroundMark x1="41125" y1="72067" x2="41625" y2="79330"/>
                        <a14:foregroundMark x1="46375" y1="69553" x2="46375" y2="76257"/>
                        <a14:foregroundMark x1="50125" y1="67318" x2="50250" y2="74302"/>
                        <a14:foregroundMark x1="56250" y1="65363" x2="55750" y2="72067"/>
                        <a14:foregroundMark x1="61125" y1="63687" x2="60375" y2="70950"/>
                        <a14:foregroundMark x1="65000" y1="61453" x2="64625" y2="67318"/>
                        <a14:foregroundMark x1="69500" y1="58380" x2="69750" y2="64525"/>
                        <a14:foregroundMark x1="74375" y1="56145" x2="74250" y2="62570"/>
                        <a14:foregroundMark x1="78875" y1="55307" x2="79000" y2="62011"/>
                        <a14:foregroundMark x1="83125" y1="52793" x2="83125" y2="59218"/>
                        <a14:foregroundMark x1="64875" y1="68994" x2="64875" y2="70670"/>
                        <a14:foregroundMark x1="22625" y1="88547" x2="22625" y2="91061"/>
                        <a14:foregroundMark x1="1000" y1="46369" x2="1125" y2="51117"/>
                        <a14:foregroundMark x1="37250" y1="38268" x2="45875" y2="36313"/>
                        <a14:foregroundMark x1="45875" y1="36313" x2="52625" y2="36592"/>
                        <a14:foregroundMark x1="52625" y1="36592" x2="60750" y2="29888"/>
                        <a14:foregroundMark x1="60750" y1="29888" x2="48500" y2="32123"/>
                        <a14:foregroundMark x1="17875" y1="91341" x2="17875" y2="91341"/>
                        <a14:foregroundMark x1="18125" y1="92737" x2="18125" y2="92737"/>
                        <a14:foregroundMark x1="27625" y1="88547" x2="27625" y2="88547"/>
                        <a14:foregroundMark x1="31875" y1="84916" x2="31875" y2="84916"/>
                        <a14:foregroundMark x1="79000" y1="65084" x2="79000" y2="65084"/>
                        <a14:foregroundMark x1="90125" y1="8380" x2="90125" y2="8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76" y="2486793"/>
            <a:ext cx="4210981" cy="18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3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9C98-5DA0-4C6A-8A5C-6FC41CF8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196-BD71-4BE0-884A-FFEB51D9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/>
              <a:t>Instruments:</a:t>
            </a:r>
          </a:p>
          <a:p>
            <a:r>
              <a:rPr lang="en-US"/>
              <a:t>ATMega32</a:t>
            </a:r>
          </a:p>
          <a:p>
            <a:r>
              <a:rPr lang="en-US"/>
              <a:t>Led Matrix (2pc)</a:t>
            </a:r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218A19-1E2F-4FBD-A360-EB8275A8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6375" y1="77875" x2="68875" y2="78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02" y="1654276"/>
            <a:ext cx="4136923" cy="41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0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9C98-5DA0-4C6A-8A5C-6FC41CF8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196-BD71-4BE0-884A-FFEB51D9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/>
              <a:t>Instruments:</a:t>
            </a:r>
          </a:p>
          <a:p>
            <a:r>
              <a:rPr lang="en-US"/>
              <a:t>ATMega32</a:t>
            </a:r>
          </a:p>
          <a:p>
            <a:r>
              <a:rPr lang="en-US"/>
              <a:t>Led Matrix (2pc)</a:t>
            </a:r>
          </a:p>
          <a:p>
            <a:r>
              <a:rPr lang="en-US"/>
              <a:t>Ultrasonic SONAR HC-SR04 (2pc)</a:t>
            </a:r>
          </a:p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656CC7-CAD3-46CC-8EC9-F68EE6F7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65" y="1604808"/>
            <a:ext cx="4658032" cy="46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2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9C98-5DA0-4C6A-8A5C-6FC41CF8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196-BD71-4BE0-884A-FFEB51D9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/>
              <a:t>Instruments:</a:t>
            </a:r>
          </a:p>
          <a:p>
            <a:r>
              <a:rPr lang="en-US"/>
              <a:t>ATMega32</a:t>
            </a:r>
          </a:p>
          <a:p>
            <a:r>
              <a:rPr lang="en-US"/>
              <a:t>Led Matrix (2pc)</a:t>
            </a:r>
          </a:p>
          <a:p>
            <a:r>
              <a:rPr lang="en-US"/>
              <a:t>Ultrasonic SONAR HC-SR04 (2pc)</a:t>
            </a:r>
          </a:p>
          <a:p>
            <a:r>
              <a:rPr lang="en-US"/>
              <a:t>LCD Display</a:t>
            </a:r>
          </a:p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3A12CE-BD77-47C7-B545-E7916A88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00" r="97600">
                        <a14:foregroundMark x1="7000" y1="53800" x2="9700" y2="59400"/>
                        <a14:foregroundMark x1="2500" y1="50800" x2="2500" y2="50800"/>
                        <a14:foregroundMark x1="94000" y1="40400" x2="92600" y2="46600"/>
                        <a14:foregroundMark x1="97600" y1="44700" x2="97600" y2="44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10" y="1238250"/>
            <a:ext cx="4431890" cy="44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9C98-5DA0-4C6A-8A5C-6FC41CF8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196-BD71-4BE0-884A-FFEB51D9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/>
              <a:t>Instruments:</a:t>
            </a:r>
          </a:p>
          <a:p>
            <a:r>
              <a:rPr lang="en-US"/>
              <a:t>ATMega32</a:t>
            </a:r>
          </a:p>
          <a:p>
            <a:r>
              <a:rPr lang="en-US"/>
              <a:t>Led Matrix (2pc)</a:t>
            </a:r>
          </a:p>
          <a:p>
            <a:r>
              <a:rPr lang="en-US"/>
              <a:t>Ultrasonic SONAR HC-SR04 (2pc)</a:t>
            </a:r>
          </a:p>
          <a:p>
            <a:r>
              <a:rPr lang="en-US"/>
              <a:t>LCD Display</a:t>
            </a:r>
          </a:p>
          <a:p>
            <a:r>
              <a:rPr lang="en-US"/>
              <a:t>Buzzer (2pc)</a:t>
            </a:r>
          </a:p>
          <a:p>
            <a:r>
              <a:rPr lang="en-US"/>
              <a:t>Vibration Motor (2pc)</a:t>
            </a:r>
          </a:p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F62754-A189-4455-9604-67185482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39" y="2799735"/>
            <a:ext cx="1747684" cy="174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A147CB7-C1CF-4BBE-B62A-F87CE6C4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48" y="2365887"/>
            <a:ext cx="2951223" cy="295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39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F2B9-FF65-4C33-B508-83E3668C2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1695578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</Words>
  <Application>Microsoft Office PowerPoint</Application>
  <PresentationFormat>Widescreen</PresentationFormat>
  <Paragraphs>43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Goudy Old Style</vt:lpstr>
      <vt:lpstr>Wingdings 2</vt:lpstr>
      <vt:lpstr>SlateVTI</vt:lpstr>
      <vt:lpstr>YAPG - Yet Another Pong Game</vt:lpstr>
      <vt:lpstr>YAPG</vt:lpstr>
      <vt:lpstr>YAPG</vt:lpstr>
      <vt:lpstr>YAPG</vt:lpstr>
      <vt:lpstr>YAPG</vt:lpstr>
      <vt:lpstr>YAPG</vt:lpstr>
      <vt:lpstr>YAPG</vt:lpstr>
      <vt:lpstr>YAPG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YAPG - Yet Another Pong Game</dc:title>
  <dc:creator>Mobaswirul Islam</dc:creator>
  <cp:lastModifiedBy>Mobaswirul Islam</cp:lastModifiedBy>
  <cp:revision>1</cp:revision>
  <dcterms:created xsi:type="dcterms:W3CDTF">2022-09-02T16:00:32Z</dcterms:created>
  <dcterms:modified xsi:type="dcterms:W3CDTF">2022-09-02T17:22:49Z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